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D0D8-EBC0-4451-9E4D-C5211A8F0FDD}" type="datetimeFigureOut">
              <a:rPr lang="pt-PT" smtClean="0"/>
              <a:t>27-10-2015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3B9E-FA18-43F2-92A1-0EB0CEB7FCC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D0D8-EBC0-4451-9E4D-C5211A8F0FDD}" type="datetimeFigureOut">
              <a:rPr lang="pt-PT" smtClean="0"/>
              <a:t>27-10-2015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3B9E-FA18-43F2-92A1-0EB0CEB7FCC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D0D8-EBC0-4451-9E4D-C5211A8F0FDD}" type="datetimeFigureOut">
              <a:rPr lang="pt-PT" smtClean="0"/>
              <a:t>27-10-2015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3B9E-FA18-43F2-92A1-0EB0CEB7FCC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D0D8-EBC0-4451-9E4D-C5211A8F0FDD}" type="datetimeFigureOut">
              <a:rPr lang="pt-PT" smtClean="0"/>
              <a:t>27-10-2015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3B9E-FA18-43F2-92A1-0EB0CEB7FCC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D0D8-EBC0-4451-9E4D-C5211A8F0FDD}" type="datetimeFigureOut">
              <a:rPr lang="pt-PT" smtClean="0"/>
              <a:t>27-10-2015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3B9E-FA18-43F2-92A1-0EB0CEB7FCC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D0D8-EBC0-4451-9E4D-C5211A8F0FDD}" type="datetimeFigureOut">
              <a:rPr lang="pt-PT" smtClean="0"/>
              <a:t>27-10-2015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3B9E-FA18-43F2-92A1-0EB0CEB7FCC0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D0D8-EBC0-4451-9E4D-C5211A8F0FDD}" type="datetimeFigureOut">
              <a:rPr lang="pt-PT" smtClean="0"/>
              <a:t>27-10-2015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3B9E-FA18-43F2-92A1-0EB0CEB7FCC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D0D8-EBC0-4451-9E4D-C5211A8F0FDD}" type="datetimeFigureOut">
              <a:rPr lang="pt-PT" smtClean="0"/>
              <a:t>27-10-2015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3B9E-FA18-43F2-92A1-0EB0CEB7FCC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D0D8-EBC0-4451-9E4D-C5211A8F0FDD}" type="datetimeFigureOut">
              <a:rPr lang="pt-PT" smtClean="0"/>
              <a:t>27-10-2015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3B9E-FA18-43F2-92A1-0EB0CEB7FCC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D0D8-EBC0-4451-9E4D-C5211A8F0FDD}" type="datetimeFigureOut">
              <a:rPr lang="pt-PT" smtClean="0"/>
              <a:t>27-10-2015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343B9E-FA18-43F2-92A1-0EB0CEB7FCC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D0D8-EBC0-4451-9E4D-C5211A8F0FDD}" type="datetimeFigureOut">
              <a:rPr lang="pt-PT" smtClean="0"/>
              <a:t>27-10-2015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3B9E-FA18-43F2-92A1-0EB0CEB7FCC0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463D0D8-EBC0-4451-9E4D-C5211A8F0FDD}" type="datetimeFigureOut">
              <a:rPr lang="pt-PT" smtClean="0"/>
              <a:t>27-10-2015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A343B9E-FA18-43F2-92A1-0EB0CEB7FCC0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Trabalho colaborativo - pressupostos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Sala de Aula</a:t>
            </a:r>
          </a:p>
          <a:p>
            <a:pPr algn="l"/>
            <a:endParaRPr lang="pt-PT" dirty="0" smtClean="0"/>
          </a:p>
          <a:p>
            <a:pPr algn="l"/>
            <a:endParaRPr lang="pt-PT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283968" y="3501008"/>
            <a:ext cx="453650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PT" sz="2000" dirty="0" smtClean="0">
                <a:solidFill>
                  <a:srgbClr val="FFFF00"/>
                </a:solidFill>
              </a:rPr>
              <a:t>Usar metodologias ativas (não -expositivas).</a:t>
            </a:r>
          </a:p>
          <a:p>
            <a:pPr marL="285750" indent="-285750">
              <a:buFont typeface="Arial" pitchFamily="34" charset="0"/>
              <a:buChar char="•"/>
            </a:pPr>
            <a:endParaRPr lang="pt-PT" sz="2000" dirty="0" smtClean="0">
              <a:solidFill>
                <a:srgbClr val="FFFF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PT" sz="2000" dirty="0" smtClean="0">
                <a:solidFill>
                  <a:srgbClr val="FFFF00"/>
                </a:solidFill>
              </a:rPr>
              <a:t>Usar metodologia de projeto – trabalho em grupo e para resolução de problemas.</a:t>
            </a:r>
          </a:p>
          <a:p>
            <a:pPr marL="285750" indent="-285750">
              <a:buFont typeface="Arial" pitchFamily="34" charset="0"/>
              <a:buChar char="•"/>
            </a:pPr>
            <a:endParaRPr lang="pt-PT" sz="2000" dirty="0" smtClean="0">
              <a:solidFill>
                <a:srgbClr val="FFFF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PT" sz="2000" dirty="0" smtClean="0">
                <a:solidFill>
                  <a:srgbClr val="FFFF00"/>
                </a:solidFill>
              </a:rPr>
              <a:t>Articulação interdisciplinar (vertical e horizontal) – Planos de Literacia do Agrupamento</a:t>
            </a:r>
          </a:p>
          <a:p>
            <a:pPr marL="285750" indent="-285750">
              <a:buFont typeface="Arial" pitchFamily="34" charset="0"/>
              <a:buChar char="•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4890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rgbClr val="FFC000"/>
                </a:solidFill>
              </a:rPr>
              <a:t>Trabalho colaborativo </a:t>
            </a:r>
            <a:r>
              <a:rPr lang="pt-PT" dirty="0" smtClean="0">
                <a:solidFill>
                  <a:srgbClr val="FFC000"/>
                </a:solidFill>
              </a:rPr>
              <a:t>– APOIO da BE</a:t>
            </a:r>
            <a:endParaRPr lang="pt-PT" dirty="0">
              <a:solidFill>
                <a:srgbClr val="FFC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pt-PT" dirty="0" smtClean="0">
              <a:solidFill>
                <a:srgbClr val="00B0F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PT" sz="1800" dirty="0" smtClean="0">
                <a:solidFill>
                  <a:srgbClr val="00B0F0"/>
                </a:solidFill>
              </a:rPr>
              <a:t>Disponibilizar recursos materiais – fundo documental e material multimédia (computadores, máquinas de filmar, fotografar, etc.)</a:t>
            </a:r>
          </a:p>
          <a:p>
            <a:pPr marL="0" indent="0"/>
            <a:endParaRPr lang="pt-PT" sz="1800" dirty="0" smtClean="0">
              <a:solidFill>
                <a:srgbClr val="00B0F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PT" sz="1800" dirty="0" smtClean="0">
                <a:solidFill>
                  <a:srgbClr val="00B0F0"/>
                </a:solidFill>
              </a:rPr>
              <a:t>Disponibilizar </a:t>
            </a:r>
            <a:r>
              <a:rPr lang="pt-PT" sz="1800" dirty="0">
                <a:solidFill>
                  <a:srgbClr val="00B0F0"/>
                </a:solidFill>
              </a:rPr>
              <a:t>recursos </a:t>
            </a:r>
            <a:r>
              <a:rPr lang="pt-PT" sz="1800" dirty="0" smtClean="0">
                <a:solidFill>
                  <a:srgbClr val="00B0F0"/>
                </a:solidFill>
              </a:rPr>
              <a:t>técnicos –</a:t>
            </a:r>
            <a:r>
              <a:rPr lang="pt-PT" sz="1800" dirty="0">
                <a:solidFill>
                  <a:srgbClr val="00B0F0"/>
                </a:solidFill>
              </a:rPr>
              <a:t>plataformas </a:t>
            </a:r>
            <a:r>
              <a:rPr lang="pt-PT" sz="1800" dirty="0" smtClean="0">
                <a:solidFill>
                  <a:srgbClr val="00B0F0"/>
                </a:solidFill>
              </a:rPr>
              <a:t>(Repositório</a:t>
            </a:r>
            <a:r>
              <a:rPr lang="pt-PT" sz="1800" dirty="0">
                <a:solidFill>
                  <a:srgbClr val="00B0F0"/>
                </a:solidFill>
              </a:rPr>
              <a:t>; Biblioteca Digital, </a:t>
            </a:r>
            <a:r>
              <a:rPr lang="pt-PT" sz="1800" dirty="0" err="1">
                <a:solidFill>
                  <a:srgbClr val="00B0F0"/>
                </a:solidFill>
              </a:rPr>
              <a:t>Moodle</a:t>
            </a:r>
            <a:r>
              <a:rPr lang="pt-PT" sz="1800" dirty="0">
                <a:solidFill>
                  <a:srgbClr val="00B0F0"/>
                </a:solidFill>
              </a:rPr>
              <a:t>, Blogue, </a:t>
            </a:r>
            <a:r>
              <a:rPr lang="pt-PT" sz="1800" dirty="0" err="1">
                <a:solidFill>
                  <a:srgbClr val="00B0F0"/>
                </a:solidFill>
              </a:rPr>
              <a:t>Facebook</a:t>
            </a:r>
            <a:r>
              <a:rPr lang="pt-PT" sz="1800" dirty="0">
                <a:solidFill>
                  <a:srgbClr val="00B0F0"/>
                </a:solidFill>
              </a:rPr>
              <a:t>; </a:t>
            </a:r>
            <a:r>
              <a:rPr lang="pt-PT" sz="1800" dirty="0" err="1">
                <a:solidFill>
                  <a:srgbClr val="00B0F0"/>
                </a:solidFill>
              </a:rPr>
              <a:t>Twitter</a:t>
            </a:r>
            <a:r>
              <a:rPr lang="pt-PT" sz="1800" dirty="0">
                <a:solidFill>
                  <a:srgbClr val="00B0F0"/>
                </a:solidFill>
              </a:rPr>
              <a:t>, etc</a:t>
            </a:r>
            <a:r>
              <a:rPr lang="pt-PT" sz="1800" dirty="0" smtClean="0">
                <a:solidFill>
                  <a:srgbClr val="00B0F0"/>
                </a:solidFill>
              </a:rPr>
              <a:t>.)</a:t>
            </a:r>
          </a:p>
          <a:p>
            <a:pPr>
              <a:buFont typeface="Arial" pitchFamily="34" charset="0"/>
              <a:buChar char="•"/>
            </a:pPr>
            <a:endParaRPr lang="pt-PT" sz="1800" dirty="0" smtClean="0">
              <a:solidFill>
                <a:srgbClr val="00B0F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PT" sz="1800" dirty="0">
                <a:solidFill>
                  <a:srgbClr val="00B0F0"/>
                </a:solidFill>
              </a:rPr>
              <a:t>Disponibilizar recursos </a:t>
            </a:r>
            <a:r>
              <a:rPr lang="pt-PT" sz="1800" dirty="0" smtClean="0">
                <a:solidFill>
                  <a:srgbClr val="00B0F0"/>
                </a:solidFill>
              </a:rPr>
              <a:t>humanos </a:t>
            </a:r>
            <a:r>
              <a:rPr lang="pt-PT" sz="1800" smtClean="0">
                <a:solidFill>
                  <a:srgbClr val="00B0F0"/>
                </a:solidFill>
              </a:rPr>
              <a:t>– </a:t>
            </a:r>
            <a:r>
              <a:rPr lang="pt-PT" sz="1800" smtClean="0">
                <a:solidFill>
                  <a:srgbClr val="00B0F0"/>
                </a:solidFill>
              </a:rPr>
              <a:t>equipa </a:t>
            </a:r>
            <a:r>
              <a:rPr lang="pt-PT" sz="1800" dirty="0" smtClean="0">
                <a:solidFill>
                  <a:srgbClr val="00B0F0"/>
                </a:solidFill>
              </a:rPr>
              <a:t>multidisciplinar – professores e assistentes operacionais com formação diversa.</a:t>
            </a:r>
          </a:p>
          <a:p>
            <a:pPr>
              <a:buFont typeface="Arial" pitchFamily="34" charset="0"/>
              <a:buChar char="•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276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rgbClr val="FFC000"/>
                </a:solidFill>
              </a:rPr>
              <a:t>Trabalho </a:t>
            </a:r>
            <a:r>
              <a:rPr lang="pt-PT" dirty="0" smtClean="0">
                <a:solidFill>
                  <a:srgbClr val="FFC000"/>
                </a:solidFill>
              </a:rPr>
              <a:t>colaborativo - Articulação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pPr>
              <a:buFont typeface="Arial" pitchFamily="34" charset="0"/>
              <a:buChar char="•"/>
            </a:pPr>
            <a:r>
              <a:rPr lang="pt-PT" sz="1800" dirty="0" smtClean="0">
                <a:solidFill>
                  <a:srgbClr val="0070C0"/>
                </a:solidFill>
              </a:rPr>
              <a:t>Diagnosticar pontos fortes e fracos.</a:t>
            </a:r>
          </a:p>
          <a:p>
            <a:pPr>
              <a:buFont typeface="Arial" pitchFamily="34" charset="0"/>
              <a:buChar char="•"/>
            </a:pPr>
            <a:endParaRPr lang="pt-PT" sz="18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PT" sz="1800" dirty="0" smtClean="0">
                <a:solidFill>
                  <a:srgbClr val="0070C0"/>
                </a:solidFill>
              </a:rPr>
              <a:t>Conceber projetos/atividades e recursos para a sala de aula e </a:t>
            </a:r>
            <a:r>
              <a:rPr lang="pt-PT" sz="1800" dirty="0" smtClean="0">
                <a:solidFill>
                  <a:srgbClr val="0070C0"/>
                </a:solidFill>
              </a:rPr>
              <a:t>para o </a:t>
            </a:r>
            <a:r>
              <a:rPr lang="pt-PT" sz="1800" dirty="0" smtClean="0">
                <a:solidFill>
                  <a:srgbClr val="0070C0"/>
                </a:solidFill>
              </a:rPr>
              <a:t>trabalho autónomo dos alunos.</a:t>
            </a:r>
          </a:p>
          <a:p>
            <a:pPr>
              <a:buFont typeface="Arial" pitchFamily="34" charset="0"/>
              <a:buChar char="•"/>
            </a:pPr>
            <a:endParaRPr lang="pt-PT" sz="18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PT" sz="1800" dirty="0" smtClean="0">
                <a:solidFill>
                  <a:srgbClr val="0070C0"/>
                </a:solidFill>
              </a:rPr>
              <a:t>Trabalhar no âmbito das literacias: leitura, média e informação (modelo PLUS).</a:t>
            </a:r>
          </a:p>
          <a:p>
            <a:pPr>
              <a:buFont typeface="Arial" pitchFamily="34" charset="0"/>
              <a:buChar char="•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930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</TotalTime>
  <Words>146</Words>
  <Application>Microsoft Office PowerPoint</Application>
  <PresentationFormat>Apresentação no Ecrã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Ângulos</vt:lpstr>
      <vt:lpstr>Trabalho colaborativo - pressupostos</vt:lpstr>
      <vt:lpstr>Trabalho colaborativo – APOIO da BE</vt:lpstr>
      <vt:lpstr>Trabalho colaborativo - Articulação</vt:lpstr>
    </vt:vector>
  </TitlesOfParts>
  <Company>M. E. - GEPE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colaborativo - pressupostos</dc:title>
  <dc:creator>biblioteca</dc:creator>
  <cp:lastModifiedBy>biblioteca</cp:lastModifiedBy>
  <cp:revision>4</cp:revision>
  <dcterms:created xsi:type="dcterms:W3CDTF">2015-10-27T12:48:38Z</dcterms:created>
  <dcterms:modified xsi:type="dcterms:W3CDTF">2015-10-27T15:57:01Z</dcterms:modified>
</cp:coreProperties>
</file>